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Relationship Id="rId59" Type="http://schemas.openxmlformats.org/officeDocument/2006/relationships/slide" Target="slides/slide53.xml"/><Relationship Id="rId60" Type="http://schemas.openxmlformats.org/officeDocument/2006/relationships/slide" Target="slides/slide54.xml"/><Relationship Id="rId61" Type="http://schemas.openxmlformats.org/officeDocument/2006/relationships/slide" Target="slides/slide55.xml"/><Relationship Id="rId62" Type="http://schemas.openxmlformats.org/officeDocument/2006/relationships/slide" Target="slides/slide56.xml"/><Relationship Id="rId63" Type="http://schemas.openxmlformats.org/officeDocument/2006/relationships/slide" Target="slides/slide57.xml"/><Relationship Id="rId64" Type="http://schemas.openxmlformats.org/officeDocument/2006/relationships/slide" Target="slides/slide58.xml"/><Relationship Id="rId65" Type="http://schemas.openxmlformats.org/officeDocument/2006/relationships/slide" Target="slides/slide59.xml"/><Relationship Id="rId66" Type="http://schemas.openxmlformats.org/officeDocument/2006/relationships/slide" Target="slides/slide60.xml"/><Relationship Id="rId67" Type="http://schemas.openxmlformats.org/officeDocument/2006/relationships/slide" Target="slides/slide61.xml"/><Relationship Id="rId68" Type="http://schemas.openxmlformats.org/officeDocument/2006/relationships/slide" Target="slides/slide62.xml"/><Relationship Id="rId69" Type="http://schemas.openxmlformats.org/officeDocument/2006/relationships/slide" Target="slides/slide63.xml"/><Relationship Id="rId70" Type="http://schemas.openxmlformats.org/officeDocument/2006/relationships/slide" Target="slides/slide64.xml"/><Relationship Id="rId71" Type="http://schemas.openxmlformats.org/officeDocument/2006/relationships/slide" Target="slides/slide6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4.png"/><Relationship Id="rId3" Type="http://schemas.openxmlformats.org/officeDocument/2006/relationships/image" Target="../media/image75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6.png"/><Relationship Id="rId3" Type="http://schemas.openxmlformats.org/officeDocument/2006/relationships/image" Target="../media/image77.png"/><Relationship Id="rId4" Type="http://schemas.openxmlformats.org/officeDocument/2006/relationships/image" Target="../media/image78.png"/><Relationship Id="rId5" Type="http://schemas.openxmlformats.org/officeDocument/2006/relationships/image" Target="../media/image79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0.png"/><Relationship Id="rId3" Type="http://schemas.openxmlformats.org/officeDocument/2006/relationships/image" Target="../media/image81.png"/><Relationship Id="rId4" Type="http://schemas.openxmlformats.org/officeDocument/2006/relationships/image" Target="../media/image82.png"/><Relationship Id="rId5" Type="http://schemas.openxmlformats.org/officeDocument/2006/relationships/image" Target="../media/image83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4.png"/><Relationship Id="rId3" Type="http://schemas.openxmlformats.org/officeDocument/2006/relationships/image" Target="../media/image85.png"/><Relationship Id="rId4" Type="http://schemas.openxmlformats.org/officeDocument/2006/relationships/image" Target="../media/image86.png"/><Relationship Id="rId5" Type="http://schemas.openxmlformats.org/officeDocument/2006/relationships/image" Target="../media/image87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8.png"/><Relationship Id="rId3" Type="http://schemas.openxmlformats.org/officeDocument/2006/relationships/image" Target="../media/image89.png"/><Relationship Id="rId4" Type="http://schemas.openxmlformats.org/officeDocument/2006/relationships/image" Target="../media/image90.png"/><Relationship Id="rId5" Type="http://schemas.openxmlformats.org/officeDocument/2006/relationships/image" Target="../media/image91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2.png"/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95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6.png"/><Relationship Id="rId3" Type="http://schemas.openxmlformats.org/officeDocument/2006/relationships/image" Target="../media/image97.png"/><Relationship Id="rId4" Type="http://schemas.openxmlformats.org/officeDocument/2006/relationships/image" Target="../media/image98.png"/><Relationship Id="rId5" Type="http://schemas.openxmlformats.org/officeDocument/2006/relationships/image" Target="../media/image99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0.png"/><Relationship Id="rId3" Type="http://schemas.openxmlformats.org/officeDocument/2006/relationships/image" Target="../media/image101.png"/><Relationship Id="rId4" Type="http://schemas.openxmlformats.org/officeDocument/2006/relationships/image" Target="../media/image102.png"/><Relationship Id="rId5" Type="http://schemas.openxmlformats.org/officeDocument/2006/relationships/image" Target="../media/image103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4.png"/><Relationship Id="rId3" Type="http://schemas.openxmlformats.org/officeDocument/2006/relationships/image" Target="../media/image105.png"/><Relationship Id="rId4" Type="http://schemas.openxmlformats.org/officeDocument/2006/relationships/image" Target="../media/image106.png"/><Relationship Id="rId5" Type="http://schemas.openxmlformats.org/officeDocument/2006/relationships/image" Target="../media/image107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8.png"/><Relationship Id="rId3" Type="http://schemas.openxmlformats.org/officeDocument/2006/relationships/image" Target="../media/image109.png"/><Relationship Id="rId4" Type="http://schemas.openxmlformats.org/officeDocument/2006/relationships/image" Target="../media/image110.png"/><Relationship Id="rId5" Type="http://schemas.openxmlformats.org/officeDocument/2006/relationships/image" Target="../media/image111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2.png"/><Relationship Id="rId3" Type="http://schemas.openxmlformats.org/officeDocument/2006/relationships/image" Target="../media/image113.png"/><Relationship Id="rId4" Type="http://schemas.openxmlformats.org/officeDocument/2006/relationships/image" Target="../media/image114.png"/><Relationship Id="rId5" Type="http://schemas.openxmlformats.org/officeDocument/2006/relationships/image" Target="../media/image115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6.png"/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5" Type="http://schemas.openxmlformats.org/officeDocument/2006/relationships/image" Target="../media/image119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0.png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1.png"/><Relationship Id="rId3" Type="http://schemas.openxmlformats.org/officeDocument/2006/relationships/image" Target="../media/image122.png"/><Relationship Id="rId4" Type="http://schemas.openxmlformats.org/officeDocument/2006/relationships/image" Target="../media/image123.png"/><Relationship Id="rId5" Type="http://schemas.openxmlformats.org/officeDocument/2006/relationships/image" Target="../media/image124.png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5.png"/><Relationship Id="rId3" Type="http://schemas.openxmlformats.org/officeDocument/2006/relationships/image" Target="../media/image126.png"/><Relationship Id="rId4" Type="http://schemas.openxmlformats.org/officeDocument/2006/relationships/image" Target="../media/image127.png"/><Relationship Id="rId5" Type="http://schemas.openxmlformats.org/officeDocument/2006/relationships/image" Target="../media/image128.png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9.png"/><Relationship Id="rId3" Type="http://schemas.openxmlformats.org/officeDocument/2006/relationships/image" Target="../media/image130.png"/><Relationship Id="rId4" Type="http://schemas.openxmlformats.org/officeDocument/2006/relationships/image" Target="../media/image131.png"/><Relationship Id="rId5" Type="http://schemas.openxmlformats.org/officeDocument/2006/relationships/image" Target="../media/image132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3.png"/><Relationship Id="rId3" Type="http://schemas.openxmlformats.org/officeDocument/2006/relationships/image" Target="../media/image134.png"/><Relationship Id="rId4" Type="http://schemas.openxmlformats.org/officeDocument/2006/relationships/image" Target="../media/image135.png"/><Relationship Id="rId5" Type="http://schemas.openxmlformats.org/officeDocument/2006/relationships/image" Target="../media/image136.png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7.png"/><Relationship Id="rId3" Type="http://schemas.openxmlformats.org/officeDocument/2006/relationships/image" Target="../media/image138.png"/><Relationship Id="rId4" Type="http://schemas.openxmlformats.org/officeDocument/2006/relationships/image" Target="../media/image139.png"/><Relationship Id="rId5" Type="http://schemas.openxmlformats.org/officeDocument/2006/relationships/image" Target="../media/image140.png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1.png"/><Relationship Id="rId3" Type="http://schemas.openxmlformats.org/officeDocument/2006/relationships/image" Target="../media/image142.png"/><Relationship Id="rId4" Type="http://schemas.openxmlformats.org/officeDocument/2006/relationships/image" Target="../media/image143.png"/><Relationship Id="rId5" Type="http://schemas.openxmlformats.org/officeDocument/2006/relationships/image" Target="../media/image144.png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5.png"/><Relationship Id="rId3" Type="http://schemas.openxmlformats.org/officeDocument/2006/relationships/image" Target="../media/image146.png"/><Relationship Id="rId4" Type="http://schemas.openxmlformats.org/officeDocument/2006/relationships/image" Target="../media/image147.png"/><Relationship Id="rId5" Type="http://schemas.openxmlformats.org/officeDocument/2006/relationships/image" Target="../media/image148.png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9.png"/><Relationship Id="rId3" Type="http://schemas.openxmlformats.org/officeDocument/2006/relationships/image" Target="../media/image150.png"/><Relationship Id="rId4" Type="http://schemas.openxmlformats.org/officeDocument/2006/relationships/image" Target="../media/image151.png"/><Relationship Id="rId5" Type="http://schemas.openxmlformats.org/officeDocument/2006/relationships/image" Target="../media/image152.png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3.png"/><Relationship Id="rId3" Type="http://schemas.openxmlformats.org/officeDocument/2006/relationships/image" Target="../media/image154.png"/><Relationship Id="rId4" Type="http://schemas.openxmlformats.org/officeDocument/2006/relationships/image" Target="../media/image155.png"/><Relationship Id="rId5" Type="http://schemas.openxmlformats.org/officeDocument/2006/relationships/image" Target="../media/image156.png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7.png"/><Relationship Id="rId3" Type="http://schemas.openxmlformats.org/officeDocument/2006/relationships/image" Target="../media/image158.png"/><Relationship Id="rId4" Type="http://schemas.openxmlformats.org/officeDocument/2006/relationships/image" Target="../media/image159.png"/><Relationship Id="rId5" Type="http://schemas.openxmlformats.org/officeDocument/2006/relationships/image" Target="../media/image160.png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1.png"/><Relationship Id="rId3" Type="http://schemas.openxmlformats.org/officeDocument/2006/relationships/image" Target="../media/image162.png"/><Relationship Id="rId4" Type="http://schemas.openxmlformats.org/officeDocument/2006/relationships/image" Target="../media/image163.png"/><Relationship Id="rId5" Type="http://schemas.openxmlformats.org/officeDocument/2006/relationships/image" Target="../media/image164.png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5.png"/><Relationship Id="rId3" Type="http://schemas.openxmlformats.org/officeDocument/2006/relationships/image" Target="../media/image166.png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7.png"/><Relationship Id="rId3" Type="http://schemas.openxmlformats.org/officeDocument/2006/relationships/image" Target="../media/image168.png"/><Relationship Id="rId4" Type="http://schemas.openxmlformats.org/officeDocument/2006/relationships/image" Target="../media/image169.png"/><Relationship Id="rId5" Type="http://schemas.openxmlformats.org/officeDocument/2006/relationships/image" Target="../media/image170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1.png"/><Relationship Id="rId3" Type="http://schemas.openxmlformats.org/officeDocument/2006/relationships/image" Target="../media/image172.png"/><Relationship Id="rId4" Type="http://schemas.openxmlformats.org/officeDocument/2006/relationships/image" Target="../media/image173.png"/><Relationship Id="rId5" Type="http://schemas.openxmlformats.org/officeDocument/2006/relationships/image" Target="../media/image174.png"/></Relationships>
</file>

<file path=ppt/slides/_rels/slide5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5.png"/><Relationship Id="rId3" Type="http://schemas.openxmlformats.org/officeDocument/2006/relationships/image" Target="../media/image176.png"/><Relationship Id="rId4" Type="http://schemas.openxmlformats.org/officeDocument/2006/relationships/image" Target="../media/image177.png"/><Relationship Id="rId5" Type="http://schemas.openxmlformats.org/officeDocument/2006/relationships/image" Target="../media/image178.png"/></Relationships>
</file>

<file path=ppt/slides/_rels/slide5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9.png"/><Relationship Id="rId3" Type="http://schemas.openxmlformats.org/officeDocument/2006/relationships/image" Target="../media/image180.png"/><Relationship Id="rId4" Type="http://schemas.openxmlformats.org/officeDocument/2006/relationships/image" Target="../media/image181.png"/><Relationship Id="rId5" Type="http://schemas.openxmlformats.org/officeDocument/2006/relationships/image" Target="../media/image182.png"/></Relationships>
</file>

<file path=ppt/slides/_rels/slide5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3.png"/><Relationship Id="rId3" Type="http://schemas.openxmlformats.org/officeDocument/2006/relationships/image" Target="../media/image184.png"/></Relationships>
</file>

<file path=ppt/slides/_rels/slide5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5.png"/><Relationship Id="rId3" Type="http://schemas.openxmlformats.org/officeDocument/2006/relationships/image" Target="../media/image186.png"/><Relationship Id="rId4" Type="http://schemas.openxmlformats.org/officeDocument/2006/relationships/image" Target="../media/image187.png"/><Relationship Id="rId5" Type="http://schemas.openxmlformats.org/officeDocument/2006/relationships/image" Target="../media/image188.png"/></Relationships>
</file>

<file path=ppt/slides/_rels/slide5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9.png"/><Relationship Id="rId3" Type="http://schemas.openxmlformats.org/officeDocument/2006/relationships/image" Target="../media/image190.png"/><Relationship Id="rId4" Type="http://schemas.openxmlformats.org/officeDocument/2006/relationships/image" Target="../media/image191.png"/><Relationship Id="rId5" Type="http://schemas.openxmlformats.org/officeDocument/2006/relationships/image" Target="../media/image192.png"/></Relationships>
</file>

<file path=ppt/slides/_rels/slide5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3.png"/><Relationship Id="rId3" Type="http://schemas.openxmlformats.org/officeDocument/2006/relationships/image" Target="../media/image194.png"/><Relationship Id="rId4" Type="http://schemas.openxmlformats.org/officeDocument/2006/relationships/image" Target="../media/image195.png"/><Relationship Id="rId5" Type="http://schemas.openxmlformats.org/officeDocument/2006/relationships/image" Target="../media/image196.png"/></Relationships>
</file>

<file path=ppt/slides/_rels/slide5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7.png"/><Relationship Id="rId3" Type="http://schemas.openxmlformats.org/officeDocument/2006/relationships/image" Target="../media/image198.png"/><Relationship Id="rId4" Type="http://schemas.openxmlformats.org/officeDocument/2006/relationships/image" Target="../media/image199.png"/><Relationship Id="rId5" Type="http://schemas.openxmlformats.org/officeDocument/2006/relationships/image" Target="../media/image200.png"/></Relationships>
</file>

<file path=ppt/slides/_rels/slide5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1.png"/><Relationship Id="rId3" Type="http://schemas.openxmlformats.org/officeDocument/2006/relationships/image" Target="../media/image202.png"/><Relationship Id="rId4" Type="http://schemas.openxmlformats.org/officeDocument/2006/relationships/image" Target="../media/image203.png"/><Relationship Id="rId5" Type="http://schemas.openxmlformats.org/officeDocument/2006/relationships/image" Target="../media/image204.png"/></Relationships>
</file>

<file path=ppt/slides/_rels/slide5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5.png"/><Relationship Id="rId3" Type="http://schemas.openxmlformats.org/officeDocument/2006/relationships/image" Target="../media/image206.png"/><Relationship Id="rId4" Type="http://schemas.openxmlformats.org/officeDocument/2006/relationships/image" Target="../media/image207.png"/><Relationship Id="rId5" Type="http://schemas.openxmlformats.org/officeDocument/2006/relationships/image" Target="../media/image208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6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9.png"/><Relationship Id="rId3" Type="http://schemas.openxmlformats.org/officeDocument/2006/relationships/image" Target="../media/image210.png"/><Relationship Id="rId4" Type="http://schemas.openxmlformats.org/officeDocument/2006/relationships/image" Target="../media/image211.png"/><Relationship Id="rId5" Type="http://schemas.openxmlformats.org/officeDocument/2006/relationships/image" Target="../media/image212.png"/></Relationships>
</file>

<file path=ppt/slides/_rels/slide6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3.png"/><Relationship Id="rId3" Type="http://schemas.openxmlformats.org/officeDocument/2006/relationships/image" Target="../media/image214.png"/><Relationship Id="rId4" Type="http://schemas.openxmlformats.org/officeDocument/2006/relationships/image" Target="../media/image215.png"/><Relationship Id="rId5" Type="http://schemas.openxmlformats.org/officeDocument/2006/relationships/image" Target="../media/image216.png"/></Relationships>
</file>

<file path=ppt/slides/_rels/slide6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7.png"/><Relationship Id="rId3" Type="http://schemas.openxmlformats.org/officeDocument/2006/relationships/image" Target="../media/image218.png"/><Relationship Id="rId4" Type="http://schemas.openxmlformats.org/officeDocument/2006/relationships/image" Target="../media/image219.png"/><Relationship Id="rId5" Type="http://schemas.openxmlformats.org/officeDocument/2006/relationships/image" Target="../media/image220.png"/></Relationships>
</file>

<file path=ppt/slides/_rels/slide6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1.png"/><Relationship Id="rId3" Type="http://schemas.openxmlformats.org/officeDocument/2006/relationships/image" Target="../media/image222.png"/><Relationship Id="rId4" Type="http://schemas.openxmlformats.org/officeDocument/2006/relationships/image" Target="../media/image223.png"/><Relationship Id="rId5" Type="http://schemas.openxmlformats.org/officeDocument/2006/relationships/image" Target="../media/image224.png"/></Relationships>
</file>

<file path=ppt/slides/_rels/slide6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5.png"/><Relationship Id="rId3" Type="http://schemas.openxmlformats.org/officeDocument/2006/relationships/image" Target="../media/image226.png"/><Relationship Id="rId4" Type="http://schemas.openxmlformats.org/officeDocument/2006/relationships/image" Target="../media/image227.png"/><Relationship Id="rId5" Type="http://schemas.openxmlformats.org/officeDocument/2006/relationships/image" Target="../media/image228.png"/></Relationships>
</file>

<file path=ppt/slides/_rels/slide6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9.png"/><Relationship Id="rId3" Type="http://schemas.openxmlformats.org/officeDocument/2006/relationships/image" Target="../media/image230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2021-05-01_1619856436_20210501-WBG_MACl_anneal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Saturday May 01 2021</a:t>
            </a:r>
            <a:br/>
            <a:r>
              <a:t>shenx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stoichiometry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stoichiometry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4209_stoichiometry_control_100C_in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09_stoichiometry_control_100C_in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209_stoichiometry_control_100C_in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20A_stoichiometry_control_100C_in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420A_stoichiometry_control_100C_in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0A_stoichiometry_control_100C_in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20A_stoichiometry_control_100C_in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20B_stoichiometry_5MACl_100C_in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420B_stoichiometry_5MACl_100C_in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0B_stoichiometry_5MACl_100C_in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20B_stoichiometry_5MACl_100C_in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20C_stoichiometry_5MACl_100C_in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420C_stoichiometry_5MACl_100C_in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0C_stoichiometry_5MACl_100C_in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20C_stoichiometry_5MACl_100C_in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20D_stoichiometry_control_150C_out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420D_stoichiometry_control_150C_ou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0D_stoichiometry_control_150C_out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20D_stoichiometry_control_150C_out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20E_stoichiometry_control_150C_out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420E_stoichiometry_control_150C_ou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0E_stoichiometry_control_150C_out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20E_stoichiometry_control_150C_out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20F_stoichiometry_5MACl_150C_out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420F_stoichiometry_5MACl_150C_ou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0F_stoichiometry_5MACl_150C_out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20F_stoichiometry_5MACl_150C_out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210_stoichiometry_5MACl_150C_out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524021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4209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420A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420B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420C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420D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420E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420F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4210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4211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4212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4213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8">
                <a:tc>
                  <a:txBody>
                    <a:bodyPr/>
                    <a:lstStyle/>
                    <a:p>
                      <a:r>
                        <a:t>4214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4210_stoichiometry_5MACl_150C_ou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10_stoichiometry_5MACl_150C_out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210_stoichiometry_5MACl_150C_out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211_stoichiometry_control_150C_in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8</a:t>
            </a:r>
          </a:p>
        </p:txBody>
      </p:sp>
      <p:pic>
        <p:nvPicPr>
          <p:cNvPr id="3" name="Picture 2" descr="spo_4211_stoichiometry_control_150C_in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11_stoichiometry_control_150C_in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211_stoichiometry_control_150C_in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212_stoichiometry_control_150C_in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9</a:t>
            </a:r>
          </a:p>
        </p:txBody>
      </p:sp>
      <p:pic>
        <p:nvPicPr>
          <p:cNvPr id="3" name="Picture 2" descr="spo_4212_stoichiometry_control_150C_in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12_stoichiometry_control_150C_in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212_stoichiometry_control_150C_in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213_stoichiometry_5MACl_150C_in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10</a:t>
            </a:r>
          </a:p>
        </p:txBody>
      </p:sp>
      <p:pic>
        <p:nvPicPr>
          <p:cNvPr id="3" name="Picture 2" descr="spo_4213_stoichiometry_5MACl_150C_in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13_stoichiometry_5MACl_150C_in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214_stoichiometry_5MACl_150C_in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214_stoichiometry_5MACl_150C_in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11</a:t>
            </a:r>
          </a:p>
        </p:txBody>
      </p:sp>
      <p:pic>
        <p:nvPicPr>
          <p:cNvPr id="3" name="Picture 2" descr="spo_4214_stoichiometry_5MACl_150C_in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214_stoichiometry_5MACl_150C_in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4209_stoichiometry_control_100C_in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209_stoichiometry_control_100C_in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209_stoichiometry_control_100C_in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20A_stoichiometry_control_100C_in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420A_stoichiometry_control_100C_in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20A_stoichiometry_control_100C_in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20A_stoichiometry_control_100C_in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20B_stoichiometry_5MACl_100C_in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420B_stoichiometry_5MACl_100C_in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20B_stoichiometry_5MACl_100C_in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20B_stoichiometry_5MACl_100C_in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20C_stoichiometry_5MACl_100C_in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420C_stoichiometry_5MACl_100C_in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20C_stoichiometry_5MACl_100C_in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20C_stoichiometry_5MACl_100C_in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20D_stoichiometry_control_150C_out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4</a:t>
            </a:r>
          </a:p>
        </p:txBody>
      </p:sp>
      <p:pic>
        <p:nvPicPr>
          <p:cNvPr id="3" name="Picture 2" descr="sjsc_420D_stoichiometry_control_150C_ou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20D_stoichiometry_control_150C_out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20D_stoichiometry_control_150C_out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20E_stoichiometry_control_150C_out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Measured illumination spectra</a:t>
            </a:r>
          </a:p>
        </p:txBody>
      </p:sp>
      <p:pic>
        <p:nvPicPr>
          <p:cNvPr id="3" name="Picture 2" descr="spectr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8686800" cy="65151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5</a:t>
            </a:r>
          </a:p>
        </p:txBody>
      </p:sp>
      <p:pic>
        <p:nvPicPr>
          <p:cNvPr id="3" name="Picture 2" descr="sjsc_420E_stoichiometry_control_150C_ou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20E_stoichiometry_control_150C_out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20E_stoichiometry_control_150C_out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20F_stoichiometry_5MACl_150C_out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6</a:t>
            </a:r>
          </a:p>
        </p:txBody>
      </p:sp>
      <p:pic>
        <p:nvPicPr>
          <p:cNvPr id="3" name="Picture 2" descr="sjsc_420F_stoichiometry_5MACl_150C_ou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20F_stoichiometry_5MACl_150C_out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20F_stoichiometry_5MACl_150C_out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210_stoichiometry_5MACl_150C_out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7</a:t>
            </a:r>
          </a:p>
        </p:txBody>
      </p:sp>
      <p:pic>
        <p:nvPicPr>
          <p:cNvPr id="3" name="Picture 2" descr="sjsc_4210_stoichiometry_5MACl_150C_ou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210_stoichiometry_5MACl_150C_out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210_stoichiometry_5MACl_150C_out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211_stoichiometry_control_150C_in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8</a:t>
            </a:r>
          </a:p>
        </p:txBody>
      </p:sp>
      <p:pic>
        <p:nvPicPr>
          <p:cNvPr id="3" name="Picture 2" descr="sjsc_4211_stoichiometry_control_150C_in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211_stoichiometry_control_150C_in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212_stoichiometry_control_150C_in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212_stoichiometry_control_150C_in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9</a:t>
            </a:r>
          </a:p>
        </p:txBody>
      </p:sp>
      <p:pic>
        <p:nvPicPr>
          <p:cNvPr id="3" name="Picture 2" descr="sjsc_4212_stoichiometry_control_150C_in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212_stoichiometry_control_150C_in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213_stoichiometry_5MACl_150C_in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213_stoichiometry_5MACl_150C_in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10</a:t>
            </a:r>
          </a:p>
        </p:txBody>
      </p:sp>
      <p:pic>
        <p:nvPicPr>
          <p:cNvPr id="3" name="Picture 2" descr="sjsc_4213_stoichiometry_5MACl_150C_in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214_stoichiometry_5MACl_150C_in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214_stoichiometry_5MACl_150C_in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214_stoichiometry_5MACl_150C_in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11</a:t>
            </a:r>
          </a:p>
        </p:txBody>
      </p:sp>
      <p:pic>
        <p:nvPicPr>
          <p:cNvPr id="3" name="Picture 2" descr="sjsc_4214_stoichiometry_5MACl_150C_in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4209_stoichiometry_control_100C_in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09_stoichiometry_control_100C_in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209_stoichiometry_control_100C_in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20A_stoichiometry_control_100C_in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420A_stoichiometry_control_100C_in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0A_stoichiometry_control_100C_in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20A_stoichiometry_control_100C_in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20B_stoichiometry_5MACl_100C_in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420B_stoichiometry_5MACl_100C_in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0B_stoichiometry_5MACl_100C_in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20B_stoichiometry_5MACl_100C_in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20C_stoichiometry_5MACl_100C_in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420C_stoichiometry_5MACl_100C_in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0C_stoichiometry_5MACl_100C_in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20C_stoichiometry_5MACl_100C_in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20D_stoichiometry_control_150C_out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420D_stoichiometry_control_150C_ou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0D_stoichiometry_control_150C_out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20D_stoichiometry_control_150C_out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20E_stoichiometry_control_150C_out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420E_stoichiometry_control_150C_ou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0E_stoichiometry_control_150C_out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20E_stoichiometry_control_150C_out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20F_stoichiometry_5MACl_150C_out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420F_stoichiometry_5MACl_150C_ou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0F_stoichiometry_5MACl_150C_out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20F_stoichiometry_5MACl_150C_out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210_stoichiometry_5MACl_150C_out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4210_stoichiometry_5MACl_150C_ou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10_stoichiometry_5MACl_150C_out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210_stoichiometry_5MACl_150C_out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211_stoichiometry_control_150C_in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8</a:t>
            </a:r>
          </a:p>
        </p:txBody>
      </p:sp>
      <p:pic>
        <p:nvPicPr>
          <p:cNvPr id="3" name="Picture 2" descr="svoc_4211_stoichiometry_control_150C_in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11_stoichiometry_control_150C_in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211_stoichiometry_control_150C_in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212_stoichiometry_control_150C_in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9</a:t>
            </a:r>
          </a:p>
        </p:txBody>
      </p:sp>
      <p:pic>
        <p:nvPicPr>
          <p:cNvPr id="3" name="Picture 2" descr="svoc_4212_stoichiometry_control_150C_in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12_stoichiometry_control_150C_in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212_stoichiometry_control_150C_in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213_stoichiometry_5MACl_150C_in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10</a:t>
            </a:r>
          </a:p>
        </p:txBody>
      </p:sp>
      <p:pic>
        <p:nvPicPr>
          <p:cNvPr id="3" name="Picture 2" descr="svoc_4213_stoichiometry_5MACl_150C_in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13_stoichiometry_5MACl_150C_in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214_stoichiometry_5MACl_150C_in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214_stoichiometry_5MACl_150C_in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11</a:t>
            </a:r>
          </a:p>
        </p:txBody>
      </p:sp>
      <p:pic>
        <p:nvPicPr>
          <p:cNvPr id="3" name="Picture 2" descr="svoc_4214_stoichiometry_5MACl_150C_in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214_stoichiometry_5MACl_150C_in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42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420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237537" cy="3257550"/>
          </a:xfrm>
          <a:prstGeom prst="rect">
            <a:avLst/>
          </a:prstGeom>
        </p:spPr>
      </p:pic>
      <p:pic>
        <p:nvPicPr>
          <p:cNvPr id="5" name="Picture 4" descr="jv_all_420B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  <p:pic>
        <p:nvPicPr>
          <p:cNvPr id="6" name="Picture 5" descr="jv_all_420C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420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237537" cy="3257550"/>
          </a:xfrm>
          <a:prstGeom prst="rect">
            <a:avLst/>
          </a:prstGeom>
        </p:spPr>
      </p:pic>
      <p:pic>
        <p:nvPicPr>
          <p:cNvPr id="4" name="Picture 3" descr="jv_all_420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237537" cy="3257550"/>
          </a:xfrm>
          <a:prstGeom prst="rect">
            <a:avLst/>
          </a:prstGeom>
        </p:spPr>
      </p:pic>
      <p:pic>
        <p:nvPicPr>
          <p:cNvPr id="5" name="Picture 4" descr="jv_all_420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237537" cy="3257550"/>
          </a:xfrm>
          <a:prstGeom prst="rect">
            <a:avLst/>
          </a:prstGeom>
        </p:spPr>
      </p:pic>
      <p:pic>
        <p:nvPicPr>
          <p:cNvPr id="6" name="Picture 5" descr="jv_all_421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23753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2</a:t>
            </a:r>
          </a:p>
        </p:txBody>
      </p:sp>
      <p:pic>
        <p:nvPicPr>
          <p:cNvPr id="3" name="Picture 2" descr="jv_all_42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42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237537" cy="3257550"/>
          </a:xfrm>
          <a:prstGeom prst="rect">
            <a:avLst/>
          </a:prstGeom>
        </p:spPr>
      </p:pic>
      <p:pic>
        <p:nvPicPr>
          <p:cNvPr id="5" name="Picture 4" descr="jv_all_421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237537" cy="3257550"/>
          </a:xfrm>
          <a:prstGeom prst="rect">
            <a:avLst/>
          </a:prstGeom>
        </p:spPr>
      </p:pic>
      <p:pic>
        <p:nvPicPr>
          <p:cNvPr id="6" name="Picture 5" descr="jv_all_421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23753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stoichiometry_stoichiomet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stoichiometry_stoichiometr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stoichiometry_stoichiometry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stoichiometry_stoichiometry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1</a:t>
            </a:r>
          </a:p>
        </p:txBody>
      </p:sp>
      <p:pic>
        <p:nvPicPr>
          <p:cNvPr id="3" name="Picture 2" descr="jv_best_stoichiometry_stoichiomet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stoichiometry_stoichiometr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42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20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20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20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420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20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20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20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420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20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20B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20C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420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20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20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20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420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20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20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420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420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20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718457" cy="3257550"/>
          </a:xfrm>
          <a:prstGeom prst="rect">
            <a:avLst/>
          </a:prstGeom>
        </p:spPr>
      </p:pic>
      <p:pic>
        <p:nvPicPr>
          <p:cNvPr id="5" name="Picture 4" descr="jv_all_420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21481" cy="3257550"/>
          </a:xfrm>
          <a:prstGeom prst="rect">
            <a:avLst/>
          </a:prstGeom>
        </p:spPr>
      </p:pic>
      <p:pic>
        <p:nvPicPr>
          <p:cNvPr id="6" name="Picture 5" descr="jv_all_420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420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20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20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21481" cy="3257550"/>
          </a:xfrm>
          <a:prstGeom prst="rect">
            <a:avLst/>
          </a:prstGeom>
        </p:spPr>
      </p:pic>
      <p:pic>
        <p:nvPicPr>
          <p:cNvPr id="6" name="Picture 5" descr="jv_all_421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42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21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21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421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8</a:t>
            </a:r>
          </a:p>
        </p:txBody>
      </p:sp>
      <p:pic>
        <p:nvPicPr>
          <p:cNvPr id="3" name="Picture 2" descr="jv_all_42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2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2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21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9</a:t>
            </a:r>
          </a:p>
        </p:txBody>
      </p:sp>
      <p:pic>
        <p:nvPicPr>
          <p:cNvPr id="3" name="Picture 2" descr="jv_all_42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2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2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21481" cy="3257550"/>
          </a:xfrm>
          <a:prstGeom prst="rect">
            <a:avLst/>
          </a:prstGeom>
        </p:spPr>
      </p:pic>
      <p:pic>
        <p:nvPicPr>
          <p:cNvPr id="6" name="Picture 5" descr="jv_all_421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10</a:t>
            </a:r>
          </a:p>
        </p:txBody>
      </p:sp>
      <p:pic>
        <p:nvPicPr>
          <p:cNvPr id="3" name="Picture 2" descr="jv_all_42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21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718457" cy="3257550"/>
          </a:xfrm>
          <a:prstGeom prst="rect">
            <a:avLst/>
          </a:prstGeom>
        </p:spPr>
      </p:pic>
      <p:pic>
        <p:nvPicPr>
          <p:cNvPr id="5" name="Picture 4" descr="jv_all_421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21481" cy="3257550"/>
          </a:xfrm>
          <a:prstGeom prst="rect">
            <a:avLst/>
          </a:prstGeom>
        </p:spPr>
      </p:pic>
      <p:pic>
        <p:nvPicPr>
          <p:cNvPr id="6" name="Picture 5" descr="jv_all_421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11</a:t>
            </a:r>
          </a:p>
        </p:txBody>
      </p:sp>
      <p:pic>
        <p:nvPicPr>
          <p:cNvPr id="3" name="Picture 2" descr="jv_all_42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21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stoichiometry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stoichiometry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